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59" r:id="rId11"/>
    <p:sldId id="266" r:id="rId12"/>
    <p:sldId id="267" r:id="rId13"/>
    <p:sldId id="268" r:id="rId14"/>
    <p:sldId id="269" r:id="rId15"/>
    <p:sldId id="270" r:id="rId16"/>
    <p:sldId id="26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12192000" cy="6858000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gs" Target="tags/tag58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tags" Target="../tags/tag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tags" Target="../tags/tag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tags" Target="../tags/tag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tags" Target="../tags/tag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tags" Target="../tags/tag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1" Type="http://schemas.openxmlformats.org/officeDocument/2006/relationships/tags" Target="../tags/tag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tags" Target="../tags/tag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tags" Target="../tags/tag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tags" Target="../tags/tag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tags" Target="../tags/tag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tags" Target="../tags/tag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tags" Target="../tags/tag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tags" Target="../tags/tag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tags" Target="../tags/tag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1" Type="http://schemas.openxmlformats.org/officeDocument/2006/relationships/tags" Target="../tags/tag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tags" Target="../tags/tag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1" Type="http://schemas.openxmlformats.org/officeDocument/2006/relationships/tags" Target="../tags/tag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jpeg"/><Relationship Id="rId1" Type="http://schemas.openxmlformats.org/officeDocument/2006/relationships/tags" Target="../tags/tag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tags" Target="../tags/tag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113790"/>
            <a:ext cx="12192000" cy="2396490"/>
          </a:xfrm>
        </p:spPr>
        <p:txBody>
          <a:bodyPr/>
          <a:p>
            <a:r>
              <a:rPr lang="zh-CN" altLang="en-US"/>
              <a:t>第15章 案例特训专题【架构设计】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5" name="图片 2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6" name="图片 2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7" name="图片 2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8" name="图片 2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9" name="图片 2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15.3 Web架构综合考查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0" name="图片 2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1444605" cy="5518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1" name="图片 2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2" name="图片 2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604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3" name="图片 2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4" name="图片 2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7556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110" y="341630"/>
            <a:ext cx="10515600" cy="4351338"/>
          </a:xfrm>
        </p:spPr>
        <p:txBody>
          <a:bodyPr/>
          <a:p>
            <a:r>
              <a:rPr lang="zh-CN" altLang="en-US"/>
              <a:t>15.1 软件架构风格</a:t>
            </a:r>
            <a:endParaRPr lang="zh-CN" altLang="en-US"/>
          </a:p>
          <a:p>
            <a:r>
              <a:rPr lang="zh-CN" altLang="en-US"/>
              <a:t>15.2 软件架构评估</a:t>
            </a:r>
            <a:endParaRPr lang="zh-CN" altLang="en-US"/>
          </a:p>
          <a:p>
            <a:r>
              <a:rPr lang="zh-CN" altLang="en-US"/>
              <a:t>15.3 Web架构综合考查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5" name="图片 2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2" name="图片 1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4" name="图片 1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5" name="图片 1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6" name="图片 1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8" name="图片 1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15.1 软件架构风格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8" name="图片 19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510" y="1330960"/>
            <a:ext cx="11337290" cy="5527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9" name="图片 1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0" name="图片 1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1" name="图片 11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2" name="图片 11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3" name="图片 11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4" name="图片 11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5" name="图片 11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6" name="图片 11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8" name="图片 11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9" name="图片 19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0" name="图片 11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1" name="图片 12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2" name="图片 12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3" name="图片 12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4" name="图片 12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5" name="图片 12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6" name="图片 12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0" name="图片 1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29" name="图片 12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604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1" name="图片 13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2" name="图片 13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3" name="图片 13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4" name="图片 13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5" name="图片 13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6" name="图片 13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7" name="图片 13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38" name="图片 13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1" name="图片 2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2" name="图片 2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8509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3" name="图片 2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15.2 软件架构评估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4" name="图片 2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30960"/>
            <a:ext cx="11637010" cy="5527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COMMONDATA" val="eyJoZGlkIjoiM2Y5Zjk1MTU5MTI4N2EyNzAxMGI0YzBiNjI0YTc0MzkifQ=="/>
  <p:tag name="KSO_WPP_MARK_KEY" val="1fb43c12-c540-4114-b645-03f83666c563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WPS 演示</Application>
  <PresentationFormat>宽屏</PresentationFormat>
  <Paragraphs>12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第15章 案例特训专题【架构设计】</vt:lpstr>
      <vt:lpstr>PowerPoint 演示文稿</vt:lpstr>
      <vt:lpstr>15.1 软件架构风格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15.2 软件架构评估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15.3 Web架构综合考查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62</cp:revision>
  <dcterms:created xsi:type="dcterms:W3CDTF">2023-04-18T14:25:00Z</dcterms:created>
  <dcterms:modified xsi:type="dcterms:W3CDTF">2023-04-19T13:05:02Z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C7E1AE370CF04D0988A26245CC3DF499_12</vt:lpwstr>
  </property>
  <property fmtid="{D5CDD505-2E9C-101B-9397-08002B2CF9AE}" pid="3" name="KSOProductBuildVer">
    <vt:lpwstr>2052-11.1.0.14036</vt:lpwstr>
  </property>
</Properties>
</file>